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ed Hat Text"/>
      <p:regular r:id="rId13"/>
    </p:embeddedFont>
    <p:embeddedFont>
      <p:font typeface="Roboto Light" panose="02000000000000000000" pitchFamily="2" charset="0"/>
      <p:regular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2F7E1-1C8B-4810-B079-77E2338D17D7}" v="2" dt="2024-11-08T00:47:47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a de Medeiros" userId="b209f43e7ac011cb" providerId="LiveId" clId="{4A22F7E1-1C8B-4810-B079-77E2338D17D7}"/>
    <pc:docChg chg="undo custSel modSld">
      <pc:chgData name="Carla de Medeiros" userId="b209f43e7ac011cb" providerId="LiveId" clId="{4A22F7E1-1C8B-4810-B079-77E2338D17D7}" dt="2024-11-08T00:53:35.639" v="87" actId="9405"/>
      <pc:docMkLst>
        <pc:docMk/>
      </pc:docMkLst>
      <pc:sldChg chg="addSp mod">
        <pc:chgData name="Carla de Medeiros" userId="b209f43e7ac011cb" providerId="LiveId" clId="{4A22F7E1-1C8B-4810-B079-77E2338D17D7}" dt="2024-11-08T00:53:35.639" v="87" actId="9405"/>
        <pc:sldMkLst>
          <pc:docMk/>
          <pc:sldMk cId="0" sldId="256"/>
        </pc:sldMkLst>
        <pc:inkChg chg="add">
          <ac:chgData name="Carla de Medeiros" userId="b209f43e7ac011cb" providerId="LiveId" clId="{4A22F7E1-1C8B-4810-B079-77E2338D17D7}" dt="2024-11-08T00:53:20.156" v="86" actId="9405"/>
          <ac:inkMkLst>
            <pc:docMk/>
            <pc:sldMk cId="0" sldId="256"/>
            <ac:inkMk id="7" creationId="{4688AD93-B421-8B99-2496-84BE39BE2DFB}"/>
          </ac:inkMkLst>
        </pc:inkChg>
        <pc:inkChg chg="add">
          <ac:chgData name="Carla de Medeiros" userId="b209f43e7ac011cb" providerId="LiveId" clId="{4A22F7E1-1C8B-4810-B079-77E2338D17D7}" dt="2024-11-08T00:53:35.639" v="87" actId="9405"/>
          <ac:inkMkLst>
            <pc:docMk/>
            <pc:sldMk cId="0" sldId="256"/>
            <ac:inkMk id="8" creationId="{C1F45F25-3F43-C2BE-3871-ECAD4C851DBE}"/>
          </ac:inkMkLst>
        </pc:inkChg>
      </pc:sldChg>
      <pc:sldChg chg="modSp mod">
        <pc:chgData name="Carla de Medeiros" userId="b209f43e7ac011cb" providerId="LiveId" clId="{4A22F7E1-1C8B-4810-B079-77E2338D17D7}" dt="2024-11-08T00:44:30.532" v="18" actId="14100"/>
        <pc:sldMkLst>
          <pc:docMk/>
          <pc:sldMk cId="0" sldId="257"/>
        </pc:sldMkLst>
        <pc:spChg chg="mod">
          <ac:chgData name="Carla de Medeiros" userId="b209f43e7ac011cb" providerId="LiveId" clId="{4A22F7E1-1C8B-4810-B079-77E2338D17D7}" dt="2024-11-08T00:44:21.689" v="15" actId="14100"/>
          <ac:spMkLst>
            <pc:docMk/>
            <pc:sldMk cId="0" sldId="257"/>
            <ac:spMk id="2" creationId="{00000000-0000-0000-0000-000000000000}"/>
          </ac:spMkLst>
        </pc:spChg>
        <pc:picChg chg="mod">
          <ac:chgData name="Carla de Medeiros" userId="b209f43e7ac011cb" providerId="LiveId" clId="{4A22F7E1-1C8B-4810-B079-77E2338D17D7}" dt="2024-11-08T00:44:30.532" v="18" actId="14100"/>
          <ac:picMkLst>
            <pc:docMk/>
            <pc:sldMk cId="0" sldId="257"/>
            <ac:picMk id="3" creationId="{00000000-0000-0000-0000-000000000000}"/>
          </ac:picMkLst>
        </pc:picChg>
      </pc:sldChg>
      <pc:sldChg chg="modSp mod">
        <pc:chgData name="Carla de Medeiros" userId="b209f43e7ac011cb" providerId="LiveId" clId="{4A22F7E1-1C8B-4810-B079-77E2338D17D7}" dt="2024-11-08T00:43:53.630" v="9" actId="14100"/>
        <pc:sldMkLst>
          <pc:docMk/>
          <pc:sldMk cId="0" sldId="258"/>
        </pc:sldMkLst>
        <pc:spChg chg="mod">
          <ac:chgData name="Carla de Medeiros" userId="b209f43e7ac011cb" providerId="LiveId" clId="{4A22F7E1-1C8B-4810-B079-77E2338D17D7}" dt="2024-11-08T00:43:53.630" v="9" actId="14100"/>
          <ac:spMkLst>
            <pc:docMk/>
            <pc:sldMk cId="0" sldId="258"/>
            <ac:spMk id="2" creationId="{00000000-0000-0000-0000-000000000000}"/>
          </ac:spMkLst>
        </pc:spChg>
      </pc:sldChg>
      <pc:sldChg chg="modSp mod">
        <pc:chgData name="Carla de Medeiros" userId="b209f43e7ac011cb" providerId="LiveId" clId="{4A22F7E1-1C8B-4810-B079-77E2338D17D7}" dt="2024-11-08T00:45:30.973" v="24" actId="14100"/>
        <pc:sldMkLst>
          <pc:docMk/>
          <pc:sldMk cId="0" sldId="259"/>
        </pc:sldMkLst>
        <pc:spChg chg="mod">
          <ac:chgData name="Carla de Medeiros" userId="b209f43e7ac011cb" providerId="LiveId" clId="{4A22F7E1-1C8B-4810-B079-77E2338D17D7}" dt="2024-11-08T00:45:30.973" v="24" actId="14100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Carla de Medeiros" userId="b209f43e7ac011cb" providerId="LiveId" clId="{4A22F7E1-1C8B-4810-B079-77E2338D17D7}" dt="2024-11-08T00:51:44.380" v="80" actId="1076"/>
        <pc:sldMkLst>
          <pc:docMk/>
          <pc:sldMk cId="0" sldId="260"/>
        </pc:sldMkLst>
        <pc:spChg chg="mod">
          <ac:chgData name="Carla de Medeiros" userId="b209f43e7ac011cb" providerId="LiveId" clId="{4A22F7E1-1C8B-4810-B079-77E2338D17D7}" dt="2024-11-08T00:51:40.286" v="79" actId="14100"/>
          <ac:spMkLst>
            <pc:docMk/>
            <pc:sldMk cId="0" sldId="260"/>
            <ac:spMk id="2" creationId="{00000000-0000-0000-0000-000000000000}"/>
          </ac:spMkLst>
        </pc:spChg>
        <pc:picChg chg="mod">
          <ac:chgData name="Carla de Medeiros" userId="b209f43e7ac011cb" providerId="LiveId" clId="{4A22F7E1-1C8B-4810-B079-77E2338D17D7}" dt="2024-11-08T00:51:44.380" v="80" actId="1076"/>
          <ac:picMkLst>
            <pc:docMk/>
            <pc:sldMk cId="0" sldId="260"/>
            <ac:picMk id="3" creationId="{00000000-0000-0000-0000-000000000000}"/>
          </ac:picMkLst>
        </pc:picChg>
      </pc:sldChg>
      <pc:sldChg chg="modSp mod">
        <pc:chgData name="Carla de Medeiros" userId="b209f43e7ac011cb" providerId="LiveId" clId="{4A22F7E1-1C8B-4810-B079-77E2338D17D7}" dt="2024-11-08T00:50:58.572" v="72" actId="14100"/>
        <pc:sldMkLst>
          <pc:docMk/>
          <pc:sldMk cId="0" sldId="261"/>
        </pc:sldMkLst>
        <pc:spChg chg="mod">
          <ac:chgData name="Carla de Medeiros" userId="b209f43e7ac011cb" providerId="LiveId" clId="{4A22F7E1-1C8B-4810-B079-77E2338D17D7}" dt="2024-11-08T00:50:58.572" v="72" actId="14100"/>
          <ac:spMkLst>
            <pc:docMk/>
            <pc:sldMk cId="0" sldId="261"/>
            <ac:spMk id="2" creationId="{00000000-0000-0000-0000-000000000000}"/>
          </ac:spMkLst>
        </pc:spChg>
      </pc:sldChg>
      <pc:sldChg chg="modSp mod">
        <pc:chgData name="Carla de Medeiros" userId="b209f43e7ac011cb" providerId="LiveId" clId="{4A22F7E1-1C8B-4810-B079-77E2338D17D7}" dt="2024-11-08T00:50:17.905" v="67" actId="1076"/>
        <pc:sldMkLst>
          <pc:docMk/>
          <pc:sldMk cId="0" sldId="262"/>
        </pc:sldMkLst>
        <pc:spChg chg="mod">
          <ac:chgData name="Carla de Medeiros" userId="b209f43e7ac011cb" providerId="LiveId" clId="{4A22F7E1-1C8B-4810-B079-77E2338D17D7}" dt="2024-11-08T00:49:57.142" v="64" actId="14100"/>
          <ac:spMkLst>
            <pc:docMk/>
            <pc:sldMk cId="0" sldId="262"/>
            <ac:spMk id="2" creationId="{00000000-0000-0000-0000-000000000000}"/>
          </ac:spMkLst>
        </pc:spChg>
        <pc:picChg chg="mod">
          <ac:chgData name="Carla de Medeiros" userId="b209f43e7ac011cb" providerId="LiveId" clId="{4A22F7E1-1C8B-4810-B079-77E2338D17D7}" dt="2024-11-08T00:50:17.905" v="67" actId="1076"/>
          <ac:picMkLst>
            <pc:docMk/>
            <pc:sldMk cId="0" sldId="262"/>
            <ac:picMk id="3" creationId="{00000000-0000-0000-0000-000000000000}"/>
          </ac:picMkLst>
        </pc:picChg>
      </pc:sldChg>
      <pc:sldChg chg="modSp mod">
        <pc:chgData name="Carla de Medeiros" userId="b209f43e7ac011cb" providerId="LiveId" clId="{4A22F7E1-1C8B-4810-B079-77E2338D17D7}" dt="2024-11-08T00:52:52.422" v="85" actId="14100"/>
        <pc:sldMkLst>
          <pc:docMk/>
          <pc:sldMk cId="0" sldId="263"/>
        </pc:sldMkLst>
        <pc:spChg chg="mod">
          <ac:chgData name="Carla de Medeiros" userId="b209f43e7ac011cb" providerId="LiveId" clId="{4A22F7E1-1C8B-4810-B079-77E2338D17D7}" dt="2024-11-08T00:52:52.422" v="85" actId="14100"/>
          <ac:spMkLst>
            <pc:docMk/>
            <pc:sldMk cId="0" sldId="263"/>
            <ac:spMk id="2" creationId="{00000000-0000-0000-0000-000000000000}"/>
          </ac:spMkLst>
        </pc:spChg>
        <pc:picChg chg="mod">
          <ac:chgData name="Carla de Medeiros" userId="b209f43e7ac011cb" providerId="LiveId" clId="{4A22F7E1-1C8B-4810-B079-77E2338D17D7}" dt="2024-11-08T00:43:09.069" v="0" actId="14100"/>
          <ac:picMkLst>
            <pc:docMk/>
            <pc:sldMk cId="0" sldId="263"/>
            <ac:picMk id="3" creationId="{00000000-0000-0000-0000-000000000000}"/>
          </ac:picMkLst>
        </pc:picChg>
      </pc:sldChg>
      <pc:sldChg chg="addSp delSp modSp mod">
        <pc:chgData name="Carla de Medeiros" userId="b209f43e7ac011cb" providerId="LiveId" clId="{4A22F7E1-1C8B-4810-B079-77E2338D17D7}" dt="2024-11-08T00:52:08.831" v="83" actId="14100"/>
        <pc:sldMkLst>
          <pc:docMk/>
          <pc:sldMk cId="0" sldId="264"/>
        </pc:sldMkLst>
        <pc:spChg chg="del">
          <ac:chgData name="Carla de Medeiros" userId="b209f43e7ac011cb" providerId="LiveId" clId="{4A22F7E1-1C8B-4810-B079-77E2338D17D7}" dt="2024-11-08T00:48:07.435" v="49" actId="478"/>
          <ac:spMkLst>
            <pc:docMk/>
            <pc:sldMk cId="0" sldId="264"/>
            <ac:spMk id="2" creationId="{00000000-0000-0000-0000-000000000000}"/>
          </ac:spMkLst>
        </pc:spChg>
        <pc:picChg chg="del mod">
          <ac:chgData name="Carla de Medeiros" userId="b209f43e7ac011cb" providerId="LiveId" clId="{4A22F7E1-1C8B-4810-B079-77E2338D17D7}" dt="2024-11-08T00:45:50.862" v="26" actId="478"/>
          <ac:picMkLst>
            <pc:docMk/>
            <pc:sldMk cId="0" sldId="264"/>
            <ac:picMk id="3" creationId="{00000000-0000-0000-0000-000000000000}"/>
          </ac:picMkLst>
        </pc:picChg>
        <pc:picChg chg="add mod">
          <ac:chgData name="Carla de Medeiros" userId="b209f43e7ac011cb" providerId="LiveId" clId="{4A22F7E1-1C8B-4810-B079-77E2338D17D7}" dt="2024-11-08T00:52:08.831" v="83" actId="14100"/>
          <ac:picMkLst>
            <pc:docMk/>
            <pc:sldMk cId="0" sldId="264"/>
            <ac:picMk id="6" creationId="{112570E9-F353-D293-37F3-81398DA97925}"/>
          </ac:picMkLst>
        </pc:picChg>
        <pc:picChg chg="add mod">
          <ac:chgData name="Carla de Medeiros" userId="b209f43e7ac011cb" providerId="LiveId" clId="{4A22F7E1-1C8B-4810-B079-77E2338D17D7}" dt="2024-11-08T00:52:03.191" v="82" actId="14100"/>
          <ac:picMkLst>
            <pc:docMk/>
            <pc:sldMk cId="0" sldId="264"/>
            <ac:picMk id="8" creationId="{5B7F7625-CE9F-1D0E-7D0E-673EFB37AB54}"/>
          </ac:picMkLst>
        </pc:picChg>
      </pc:sldChg>
      <pc:sldChg chg="modSp mod">
        <pc:chgData name="Carla de Medeiros" userId="b209f43e7ac011cb" providerId="LiveId" clId="{4A22F7E1-1C8B-4810-B079-77E2338D17D7}" dt="2024-11-08T00:47:15.809" v="40" actId="14100"/>
        <pc:sldMkLst>
          <pc:docMk/>
          <pc:sldMk cId="0" sldId="265"/>
        </pc:sldMkLst>
        <pc:spChg chg="mod">
          <ac:chgData name="Carla de Medeiros" userId="b209f43e7ac011cb" providerId="LiveId" clId="{4A22F7E1-1C8B-4810-B079-77E2338D17D7}" dt="2024-11-08T00:47:15.809" v="40" actId="14100"/>
          <ac:spMkLst>
            <pc:docMk/>
            <pc:sldMk cId="0" sldId="265"/>
            <ac:spMk id="2" creationId="{00000000-0000-0000-0000-000000000000}"/>
          </ac:spMkLst>
        </pc:spChg>
        <pc:picChg chg="mod">
          <ac:chgData name="Carla de Medeiros" userId="b209f43e7ac011cb" providerId="LiveId" clId="{4A22F7E1-1C8B-4810-B079-77E2338D17D7}" dt="2024-11-08T00:46:57.553" v="36" actId="14100"/>
          <ac:picMkLst>
            <pc:docMk/>
            <pc:sldMk cId="0" sldId="265"/>
            <ac:picMk id="3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0:53:20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548 603 24575,'-6'10'0,"-1"-1"0,1 0 0,-1 0 0,-1 0 0,0-1 0,0 0 0,0-1 0,-14 9 0,-8 9 0,-180 164 0,205-184 0,-14 10 0,44-32 0,639-417-867,-544 363 691,-28 15 177,162-72 0,-248 125-1,0 0 0,0 1 0,0 0 0,0 1 0,0-1 0,1 1 0,9 0 0,-16 1 0,1 0 0,-1 0 0,1 0 0,-1 0 0,1 0 0,-1 0 0,1 0 0,-1 1 0,1-1 0,-1 0 0,1 0 0,-1 1 0,0-1 0,1 0 0,-1 0 0,1 1 0,-1-1 0,0 1 0,1-1 0,-1 0 0,0 1 0,0-1 0,1 1 0,-1-1 0,0 0 0,0 1 0,1-1 0,-1 1 0,0-1 0,0 1 0,0-1 0,0 1 0,0-1 0,0 1 0,0-1 0,0 1 0,0-1 0,0 1 0,0-1 0,0 1 0,0-1 0,0 1 0,0-1 0,-1 1 0,1-1 0,0 0 0,0 1 0,-1-1 0,1 1 0,0-1 0,0 1 0,-1-1 0,-3 8 0,-1-1 0,1 0 0,-1 0 0,0 0 0,-1 0 0,-9 9 0,-50 38 0,-185 109 851,155-106-661,33-17-190,-112 62 0,173-101 0,-1 0 0,1 0 0,-1 0 0,1-1 0,-1 1 0,0-1 0,1 1 0,-1-1 0,1 1 0,-1-1 0,0 0 0,1 0 0,-4 0 0,5 0 0,-1-1 0,1 1 0,0 0 0,0 0 0,-1-1 0,1 1 0,0 0 0,0-1 0,-1 1 0,1 0 0,0-1 0,0 1 0,0 0 0,0-1 0,0 1 0,0 0 0,0-1 0,-1 1 0,1-1 0,0 1 0,0 0 0,0-1 0,0 1 0,1 0 0,-1-1 0,0 1 0,0-1 0,0 1 0,0 0 0,0-1 0,0 1 0,1 0 0,-1-1 0,0 1 0,3-7 0,0 1 0,1 1 0,0-1 0,0 0 0,4-4 0,160-173 0,-359 384 0,135-140 0,36-38 0,0 0 0,-2-2 0,-41 32 0,58-53 0,6-6 0,7-12 0,10-13 0,74-115 0,-110 168 0,-1-2 0,-41 36 0,17-17 0,-154 150 0,192-183 0,0-1 0,-1 0 0,1 0 0,-1-1 0,-13 8 0,19-11 0,-1-1 0,0 0 0,0 0 0,1 1 0,-1-1 0,0 0 0,0 0 0,0 0 0,1 0 0,-1 1 0,0-1 0,0 0 0,0-1 0,1 1 0,-1 0 0,0 0 0,0 0 0,0 0 0,1-1 0,-1 1 0,0 0 0,0-1 0,-1 0 0,1 0 0,0-1 0,0 1 0,0-1 0,0 1 0,0-1 0,1 0 0,-1 1 0,0-1 0,1 0 0,-1 1 0,1-1 0,0 0 0,-1 0 0,1 0 0,0-2 0,0-10 0,0 0 0,1 1 0,1-1 0,0 1 0,1 0 0,8-25 0,38-80 0,-21 53 0,19-69 0,-40 98 0,-7 36 0,0 0 0,0-1 0,0 1 0,0 0 0,0 0 0,0-1 0,0 1 0,0 0 0,0 0 0,0 0 0,-1-1 0,1 1 0,0 0 0,0 0 0,0-1 0,0 1 0,0 0 0,-1 0 0,1 0 0,0-1 0,0 1 0,0 0 0,-1 0 0,1 0 0,0 0 0,0 0 0,0 0 0,-1-1 0,1 1 0,0 0 0,0 0 0,-1 0 0,1 0 0,0 0 0,0 0 0,-1 0 0,1 0 0,0 0 0,0 0 0,-1 0 0,1 0 0,0 0 0,0 0 0,-1 0 0,1 0 0,0 1 0,0-1 0,-1 0 0,1 0 0,0 0 0,0 0 0,0 0 0,-1 0 0,1 1 0,0-1 0,0 0 0,-1 1 0,-9 6 0,-1 1 0,1 1 0,1 0 0,-1 0 0,2 1 0,-1 0 0,1 1 0,-7 13 0,-5 3 0,-147 198 0,149-196 0,18-26 0,3-5 0,10-11 0,18-19 0,-6 4 0,-1-1 0,-1-1 0,-2-2 0,30-58 0,-40 71 0,-11 19 0,0 0 0,0 0 0,0 0 0,0 0 0,0 0 0,0 0 0,0 0 0,0 0 0,0-1 0,0 1 0,1 0 0,-1 0 0,0 0 0,0 0 0,0 0 0,0 0 0,0 0 0,0 0 0,0 0 0,0 0 0,0 0 0,1 0 0,-1 0 0,0 0 0,0 0 0,0-1 0,0 1 0,0 0 0,0 0 0,0 0 0,1 0 0,-1 0 0,0 0 0,0 0 0,0 0 0,0 1 0,0-1 0,0 0 0,0 0 0,0 0 0,1 0 0,-1 0 0,0 0 0,0 0 0,0 0 0,0 0 0,0 0 0,0 0 0,0 0 0,0 0 0,0 0 0,0 0 0,1 1 0,-1-1 0,0 0 0,0 0 0,0 0 0,0 0 0,0 0 0,0 0 0,0 0 0,0 31 0,-1-12 0,1-9 0,0 1 0,1 0 0,1 0 0,5 20 0,-6-26 0,1 0 0,0 0 0,0 0 0,0-1 0,0 1 0,1-1 0,0 1 0,0-1 0,0 0 0,1 0 0,-1 0 0,6 3 0,-8-6 0,0 0 0,0 0 0,0 0 0,0-1 0,1 1 0,-1 0 0,0-1 0,0 1 0,0-1 0,1 1 0,-1-1 0,0 0 0,1 0 0,-1 0 0,0 1 0,1-1 0,-1 0 0,0 0 0,0-1 0,1 1 0,-1 0 0,0 0 0,1-1 0,-1 1 0,0-1 0,0 1 0,1-1 0,-1 1 0,0-1 0,0 0 0,0 1 0,0-1 0,0 0 0,0 0 0,0 0 0,0 0 0,0 0 0,0 0 0,-1 0 0,1 0 0,0 0 0,0-2 0,3-5 0,0 0 0,0 0 0,0-1 0,4-17 0,-3 7 0,0 0 0,-1-1 0,-1 0 0,-1 0 0,0 1 0,-2-1 0,0 0 0,-4-21 0,4 39 0,0 0 0,0 0 0,-1 0 0,1 0 0,-1 0 0,0 1 0,1-1 0,-1 0 0,0 0 0,0 1 0,0-1 0,0 0 0,0 1 0,0-1 0,-1 1 0,1 0 0,0-1 0,-1 1 0,1 0 0,-1 0 0,0 0 0,1 0 0,-4-1 0,3 2 0,1 0 0,-1 0 0,0 0 0,0 0 0,1 1 0,-1-1 0,0 1 0,1-1 0,-1 1 0,0 0 0,1 0 0,-1 0 0,1 0 0,-1 0 0,1 0 0,0 0 0,-1 0 0,1 0 0,0 1 0,0-1 0,0 1 0,0-1 0,0 1 0,0-1 0,-1 4 0,-6 9 0,0 1 0,1 1 0,1-1 0,0 1 0,1 0 0,1 1 0,1-1 0,0 1 0,1-1 0,1 1 0,0 0 0,3 21 0,-2-36 0,0 1 0,0 0 0,1-1 0,-1 1 0,1-1 0,0 1 0,-1 0 0,1-1 0,1 0 0,-1 1 0,0-1 0,0 0 0,1 1 0,-1-1 0,1 0 0,0 0 0,0 0 0,-1 0 0,1-1 0,1 1 0,-1 0 0,0-1 0,0 0 0,0 1 0,1-1 0,-1 0 0,1 0 0,-1 0 0,1 0 0,-1-1 0,1 1 0,0-1 0,-1 1 0,1-1 0,3 0 0,3-2 0,-1 1 0,1-1 0,-1 0 0,0-1 0,0 0 0,0 0 0,0-1 0,0 0 0,-1 0 0,7-6 0,25-18 0,-2-3 0,0-1 0,34-40 0,85-120 0,-153 188 0,49-73 0,-47 69 0,-1 0 0,-1 0 0,1 0 0,-1-1 0,-1 1 0,0-1 0,3-17 0,-5 25 0,0-1 0,0 0 0,1 0 0,-1 0 0,0 1 0,-1-1 0,1 0 0,0 0 0,-1 0 0,1 0 0,-1 1 0,1-1 0,-1 0 0,0 1 0,1-1 0,-1 0 0,-2-2 0,2 3 0,0 0 0,0 1 0,0-1 0,0 1 0,-1-1 0,1 1 0,0-1 0,0 1 0,0 0 0,0-1 0,0 1 0,-1 0 0,1 0 0,0 0 0,0 0 0,0 0 0,-1 0 0,1 0 0,0 0 0,-2 1 0,-4 1 0,-1 1 0,1 0 0,0 0 0,0 1 0,0 0 0,-11 8 0,-7 7 0,1 1 0,1 1 0,1 1 0,1 1 0,1 1 0,0 1 0,2 0 0,-19 38 0,34-57 0,0 0 0,1 0 0,-1 0 0,1 0 0,-1 7 0,3-12 0,0 0 0,0 0 0,0-1 0,-1 1 0,1 0 0,0 0 0,0-1 0,0 1 0,1 0 0,-1 0 0,0-1 0,0 1 0,0 0 0,0 0 0,1-1 0,-1 1 0,0 0 0,1-1 0,-1 1 0,0 0 0,1-1 0,-1 1 0,1 0 0,-1-1 0,1 1 0,-1-1 0,1 1 0,0-1 0,-1 1 0,1-1 0,0 0 0,-1 1 0,1-1 0,0 0 0,-1 0 0,1 1 0,0-1 0,0 0 0,-1 0 0,1 0 0,0 0 0,0 0 0,-1 0 0,1 0 0,0 0 0,0 0 0,-1 0 0,1 0 0,0 0 0,0-1 0,-1 1 0,2-1 0,8-2 0,0-1 0,0 0 0,0-1 0,-1 0 0,0-1 0,0 0 0,0 0 0,0-1 0,-1 0 0,-1 0 0,10-11 0,26-21 0,-39 37 0,-8 10 0,-20 24 0,-32 34 0,17-23 0,-373 485 0,357-454 0,41-55 0,-25 32 0,-42 76 0,66-90 0,17-24 0,-1-13 0,-1 0 0,1 0 0,0 0 0,-1 1 0,1-1 0,0 0 0,-1 0 0,1 0 0,0 0 0,-1 0 0,1 0 0,0 0 0,-1 0 0,1-1 0,-1 1 0,1 0 0,0 0 0,-1 0 0,1-1 0,-1 1 0,1 0 0,1-2 0,10-6 0,-1-1 0,1 0 0,-1-1 0,-1 0 0,14-17 0,-12 14 0,19-20 0,-2-1 0,-1-2 0,34-56 0,-56 80 0,1 1 0,-2-1 0,0-1 0,0 1 0,-1-1 0,-1 0 0,0 0 0,0 0 0,-2 0 0,1 0 0,-2 0 0,0-1 0,0 1 0,-1 0 0,-1-1 0,-4-16 0,5 27 0,1 1 0,-1 0 0,0-1 0,1 1 0,-1 0 0,0-1 0,0 1 0,-1 0 0,1 0 0,0 0 0,-1 0 0,1 0 0,-1 0 0,0 0 0,1 1 0,-1-1 0,0 1 0,0-1 0,0 1 0,-4-2 0,3 2 0,0 1 0,1 0 0,-1 0 0,0 0 0,0 0 0,1 1 0,-1-1 0,0 1 0,1-1 0,-1 1 0,1 0 0,-1 0 0,1 0 0,-1 1 0,1-1 0,0 0 0,0 1 0,-1 0 0,-2 2 0,-11 10 0,1 0 0,0 1 0,0 0 0,-17 26 0,-44 74 0,61-89 0,10-19 0,-22 39 0,26-44 0,1-1 0,-1 1 0,0-1 0,0 1 0,0-1 0,1 1 0,-1-1 0,1 1 0,-1 0 0,1-1 0,0 1 0,0 0 0,-1-1 0,1 1 0,0 0 0,1-1 0,-1 1 0,0 0 0,0 0 0,1-1 0,0 4 0,10-6 0,9-12 0,56-53-22,121-134 1,-130 127-140,145-159-809,-151 159 944,64-100 1,-99 127 25,-24 37 0,-7 8 0,-2 5-2,1-1 1,0 1-1,0 1 1,1-1-1,-1 1 1,1 0 0,0 0-1,-8 11 1,-34 53 218,36-51 38,1 0 1,0 1-1,-10 30 0,16-29-255,4-20 0,0 1 0,0-1 0,0 0 0,0 0 0,0 1 0,0-1 0,0 0 0,1 0 0,-1 0 0,0 1 0,0-1 0,0 0 0,0 0 0,0 0 0,0 1 0,0-1 0,0 0 0,1 0 0,-1 0 0,0 0 0,0 1 0,0-1 0,0 0 0,1 0 0,-1 0 0,0 0 0,0 0 0,0 0 0,1 0 0,-1 1 0,0-1 0,0 0 0,0 0 0,1 0 0,-1 0 0,0 0 0,0 0 0,1 0 0,1-1 0,0 0 0,-1 0 0,1 0 0,0 0 0,0 0 0,-1-1 0,1 1 0,-1-1 0,1 1 0,-1-1 0,0 1 0,0-1 0,2-3 0,7-10 0,-1-2 0,-1 1 0,0-1 0,-2-1 0,1 1 0,-2-1 0,4-27 0,-6 31 0,-1 0 0,-1 0 0,0 0 0,-1 0 0,-1 0 0,0 0 0,-1 0 0,0 0 0,-1 0 0,-7-20 0,9 31 0,0 1 0,0 0 0,0 0 0,0 0 0,0-1 0,0 1 0,0 0 0,-1 0 0,1 1 0,-1-1 0,0 0 0,1 0 0,-1 1 0,0-1 0,0 1 0,0 0 0,0-1 0,0 1 0,0 0 0,0 0 0,-5-1 0,4 2 0,0 0 0,0 0 0,0 0 0,1 1 0,-1-1 0,0 1 0,0-1 0,1 1 0,-1 0 0,0 0 0,1 1 0,-1-1 0,1 0 0,-1 1 0,-3 2 0,-8 9 0,1-1 0,0 2 0,0 0 0,-13 20 0,23-31 0,-99 145 0,89-128 0,2 1 0,1 0 0,0 1 0,2 0 0,-10 38 0,19-63 0,4-40 0,-5 42 0,1 0 0,-1 0 0,0 0 0,0 0 0,0 0 0,0 0 0,0 0 0,0 1 0,0-1 0,0 0 0,-1 0 0,1 0 0,0 0 0,0 0 0,-1 0 0,1 1 0,-1-1 0,1 0 0,-1 0 0,1 0 0,-1 1 0,1-1 0,-1 0 0,0 1 0,1-1 0,-1 1 0,0-1 0,1 1 0,-1-1 0,0 1 0,0-1 0,0 1 0,0-1 0,1 1 0,-1 0 0,0 0 0,0-1 0,0 1 0,0 0 0,0 0 0,0 0 0,-1 0 0,-8 3 0,0 1 0,1 0 0,0 1 0,0-1 0,0 2 0,0-1 0,1 1 0,0 1 0,-12 11 0,-28 19 0,47-36 0,0 0 0,0 0 0,0-1 0,0 1 0,-1 0 0,1-1 0,0 1 0,-1-1 0,1 1 0,0-1 0,-1 0 0,1 0 0,0 1 0,-1-1 0,1 0 0,0 0 0,-1 0 0,1-1 0,-1 1 0,1 0 0,-2-1 0,2 0 0,0 0 0,0 1 0,0-1 0,0 0 0,0 0 0,0 0 0,0 0 0,0-1 0,0 1 0,1 0 0,-1 0 0,0 0 0,1-1 0,-1 1 0,1 0 0,0-1 0,-1-1 0,-1-9 0,1 0 0,1 1 0,0-1 0,2-13 0,-1 8 0,-4-12 0,-1 21 0,-5 17 0,2 10 0,1 1 0,0 0 0,2 1 0,0-1 0,1 1 0,1 0 0,1 28 0,4-24 0,-3-24 0,0-1 0,0 0 0,0 0 0,0 0 0,0 1 0,0-1 0,0 0 0,0 0 0,0 0 0,0 0 0,0 1 0,0-1 0,0 0 0,1 0 0,-1 0 0,0 0 0,0 1 0,0-1 0,0 0 0,0 0 0,0 0 0,0 0 0,0 0 0,1 1 0,-1-1 0,0 0 0,0 0 0,0 0 0,0 0 0,0 0 0,1 0 0,-1 0 0,0 0 0,0 0 0,0 0 0,0 1 0,1-1 0,-1 0 0,0 0 0,0 0 0,0 0 0,1 0 0,-1 0 0,0 0 0,0 0 0,0 0 0,0-1 0,1 1 0,-1 0 0,6-10 0,2-17 0,-7 22 0,0-4 0,1 1 0,1 0 0,-1 0 0,1 0 0,5-7 0,-8 14 0,0 0 0,1 0 0,-1 1 0,1-1 0,-1 0 0,1 1 0,-1-1 0,1 0 0,0 1 0,-1-1 0,1 1 0,0-1 0,-1 1 0,1 0 0,0-1 0,0 1 0,-1 0 0,1-1 0,0 1 0,0 0 0,0 0 0,0 0 0,1-1 0,-1 2 0,1 0 0,0-1 0,-1 1 0,1 0 0,-1 0 0,1 0 0,-1 0 0,1 0 0,-1 0 0,0 0 0,0 0 0,0 0 0,1 1 0,-1-1 0,0 0 0,1 4 0,4 4 0,9 15 0,-14-24 0,-1 0 0,1 0 0,-1 1 0,0-1 0,1 0 0,-1 0 0,1 0 0,-1 0 0,1 1 0,-1-1 0,1 0 0,-1 0 0,1 0 0,-1 0 0,1 0 0,-1 0 0,1 0 0,-1 0 0,1 0 0,-1-1 0,1 1 0,-1 0 0,1 0 0,-1 0 0,1-1 0,-1 1 0,0 0 0,1 0 0,-1-1 0,1 1 0,-1 0 0,0-1 0,1 1 0,-1 0 0,0-1 0,1 1 0,-1-1 0,0 1 0,0 0 0,1-1 0,-1 1 0,0-1 0,0 1 0,0-1 0,0 1 0,1-1 0,-1 1 0,0-1 0,0 0 0,6-16 0,-1-1 0,-1 0 0,0 0 0,-2 0 0,1-1 0,-2-28 0,1 13 0,-2 23 0,4-39 0,-3 0 0,-6-56 0,-1 74 0,6 32 0,0 0 0,0-1 0,0 1 0,0 0 0,0 0 0,0 0 0,0-1 0,0 1 0,0 0 0,0 0 0,0 0 0,0-1 0,-1 1 0,1 0 0,0 0 0,0 0 0,0-1 0,0 1 0,0 0 0,0 0 0,0 0 0,-1 0 0,1 0 0,0-1 0,0 1 0,0 0 0,0 0 0,-1 0 0,1 0 0,0 0 0,0 0 0,0 0 0,0 0 0,-1 0 0,1 0 0,0-1 0,0 1 0,0 0 0,-1 0 0,1 0 0,0 0 0,0 0 0,0 0 0,-1 1 0,1-1 0,0 0 0,-1 0 0,-4 11 0,0 18 0,4-16 0,0 0 0,1 0 0,3 21 0,2-19 0,0-19 0,2-29 0,2-191 0,-8 191 0,0-3 0,1 35 0,1 7 0,3 11 0,36 108 0,-25-81 0,-3 1 0,13 65 0,-26-107 0,0 0 0,-1 1 0,0-1 0,0 0 0,0 0 0,0 0 0,0 0 0,0 0 0,-1 1 0,0-1 0,1 0 0,-3 4 0,3-7 0,-1 1 0,1-1 0,0 0 0,0 0 0,0 1 0,-1-1 0,1 0 0,0 0 0,0 0 0,0 1 0,-1-1 0,1 0 0,0 0 0,-1 0 0,1 0 0,0 0 0,0 0 0,-1 0 0,1 1 0,0-1 0,-1 0 0,1 0 0,0 0 0,-1 0 0,1 0 0,0 0 0,0 0 0,-1-1 0,1 1 0,0 0 0,-1 0 0,1 0 0,0 0 0,0 0 0,-1 0 0,1-1 0,-16-18 0,7 0-1365,1 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8T00:53:35.6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269 343,'0'-3,"0"1,1 0,-1-1,0 1,1 0,0-1,-1 1,1 0,0 0,0-1,0 1,0 0,1 0,-1 0,0 0,1 1,0-1,-1 0,1 1,0-1,0 1,0-1,0 1,0 0,0 0,0 0,0 0,3-1,7-1,1 0,-1 0,1 1,16 0,4-2,26-5,1-3,-2-3,70-26,98-40,-220 78,-1 1,0-1,0 0,0 0,6-6,-10 9,-1-1,1 1,-1 0,1-1,-1 1,0-1,1 1,-1-1,0 1,0-1,1 1,-1-1,0 1,0-1,1 1,-1-1,0 1,0-1,0 0,0 1,0-1,0 1,0-1,0 0,-1 0,0 0,1 0,-1 1,0-1,0 0,1 0,-1 1,0-1,0 1,0-1,0 1,0-1,0 1,0 0,0-1,0 1,0 0,-2 0,-78-15,0 4,0 3,-139 6,-124 44,246-27,92-14,-1 0,1 0,-1 0,1 0,-1 1,1 0,-1 0,-7 5,14-7,0 0,0 0,-1 0,1 0,0 0,0 0,0 0,-1 0,1 1,0-1,0 0,0 0,0 0,-1 0,1 0,0 0,0 1,0-1,0 0,0 0,0 0,-1 0,1 1,0-1,0 0,0 0,0 0,0 1,0-1,0 0,0 0,0 0,0 1,0-1,0 0,0 0,0 1,0-1,0 0,0 0,0 0,0 0,0 1,1-1,-1 0,0 0,0 0,0 1,0-1,0 0,0 0,1 0,-1 0,0 0,0 1,0-1,0 0,1 0,-1 0,0 0,0 0,1 0,15 4,31 1,1-3,-1-2,1-1,-1-3,80-17,-114 18,0-1,-1-1,1 0,19-11,-21 10,0 0,1 1,-1 0,1 1,17-3,21 2,1 1,85 7,-36 0,-19-3,136-18,-123 8,172 6,-153 6,-73 0,67 11,-64-5,48 0,36-9,-72-1,-1 3,96 12,-41 7,1-5,135 1,456-17,-680 0,1-2,39-8,-36 5,43-3,177 7,-131 3,-107-1,0 0,0 0,0 1,0 0,0 0,-1 1,1-1,0 2,-1-1,11 6,-14-6,0 1,0-1,0 1,0 0,0 0,-1 0,1 0,-1 0,0 1,0-1,0 1,0-1,-1 1,1 0,-1-1,0 1,0 0,-1 0,1 7,0-7,-1 0,1-1,-1 1,0-1,-1 1,1 0,0-1,-1 1,0-1,0 1,0-1,0 1,-1-1,1 0,-1 1,0-1,0 0,0 0,-3 3,2-3,-1 0,0-1,0 1,-1-1,1 0,0 0,-1 0,1 0,-1-1,0 0,1 0,-1 0,0 0,-5-1,-152-1,69-2,73 2,0-2,-39-8,36 5,-41-3,-311 6,193 5,-716-2,867 2,0 1,-35 8,32-5,-52 4,-253-10,156-1,173 1,-1 0,0 1,-18 4,8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62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685092"/>
            <a:ext cx="14142720" cy="4859417"/>
          </a:xfrm>
          <a:prstGeom prst="roundRect">
            <a:avLst>
              <a:gd name="adj" fmla="val 625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685092"/>
            <a:ext cx="14142720" cy="48594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43840" y="1685092"/>
            <a:ext cx="14142720" cy="4859417"/>
          </a:xfrm>
          <a:prstGeom prst="roundRect">
            <a:avLst>
              <a:gd name="adj" fmla="val 625"/>
            </a:avLst>
          </a:prstGeom>
          <a:solidFill>
            <a:srgbClr val="F2F2F2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53703" y="2395657"/>
            <a:ext cx="12522994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Roblox: Uma Plataforma de Criação e Compartilhamento de Jogos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1053703" y="3890129"/>
            <a:ext cx="12522994" cy="1943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Roblox é uma das maiores plataformas de criação e compartilhamento de jogos, onde os usuários criam e exploram seus próprios mundos virtuais. A plataforma cresceu rapidamente a partir de 2010 e se expandiu ainda mais durante a pandemia de COVID-19, alcançando uma base global de 700 milhões de usuários mensais ativos. Roblox é gratuito para jogar, mas oferece compras dentro do jogo através da moeda Robux, o que permite uma experiência customizável e expansiva. Com uma comunidade global que inclui desde crianças até adultos, Roblox incentiva a criatividade e o engajamento tanto em jogar quanto em criar. Desde 2019, Roblox é reconhecido como a plataforma de jogos mais popular do mundo.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4688AD93-B421-8B99-2496-84BE39BE2DFB}"/>
                  </a:ext>
                </a:extLst>
              </p14:cNvPr>
              <p14:cNvContentPartPr/>
              <p14:nvPr/>
            </p14:nvContentPartPr>
            <p14:xfrm>
              <a:off x="12849638" y="7711683"/>
              <a:ext cx="514800" cy="514440"/>
            </p14:xfrm>
          </p:contentPart>
        </mc:Choice>
        <mc:Fallback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4688AD93-B421-8B99-2496-84BE39BE2D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3518" y="7705563"/>
                <a:ext cx="52704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C1F45F25-3F43-C2BE-3871-ECAD4C851DBE}"/>
                  </a:ext>
                </a:extLst>
              </p14:cNvPr>
              <p14:cNvContentPartPr/>
              <p14:nvPr/>
            </p14:nvContentPartPr>
            <p14:xfrm>
              <a:off x="12916598" y="7872243"/>
              <a:ext cx="1503720" cy="123480"/>
            </p14:xfrm>
          </p:contentPart>
        </mc:Choice>
        <mc:Fallback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C1F45F25-3F43-C2BE-3871-ECAD4C851D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6958" y="7692243"/>
                <a:ext cx="1683360" cy="48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383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035" y="243840"/>
            <a:ext cx="5381387" cy="77552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95387" y="787956"/>
            <a:ext cx="290024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Considerações Finais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1195387" y="1359694"/>
            <a:ext cx="7056120" cy="1312069"/>
          </a:xfrm>
          <a:prstGeom prst="roundRect">
            <a:avLst>
              <a:gd name="adj" fmla="val 226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393269" y="1557576"/>
            <a:ext cx="267521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Preferências dos Usuários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393269" y="1967151"/>
            <a:ext cx="6660356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pesquisa mostrou que os usuários de Roblox preferem jogos com exploração, socialização e cooperação.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1195387" y="2869644"/>
            <a:ext cx="7056120" cy="1312069"/>
          </a:xfrm>
          <a:prstGeom prst="roundRect">
            <a:avLst>
              <a:gd name="adj" fmla="val 226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393269" y="3067526"/>
            <a:ext cx="23281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Foco do Jogo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393269" y="3477101"/>
            <a:ext cx="6660356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"Aventuras na Ilha Perdida" foi criado para atender a essas preferências, focando em desafios diários e progresso colaborativo.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1195387" y="4379595"/>
            <a:ext cx="7056120" cy="1312069"/>
          </a:xfrm>
          <a:prstGeom prst="roundRect">
            <a:avLst>
              <a:gd name="adj" fmla="val 226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393269" y="4577477"/>
            <a:ext cx="2764393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Estratégia de Monetização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393269" y="4987052"/>
            <a:ext cx="6660356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 um sistema de trocas, prêmios exclusivos e missões em equipe, o jogo promete atrair e reter usuários, oferecendo uma monetização sustentável.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1195387" y="5889546"/>
            <a:ext cx="7056120" cy="1565434"/>
          </a:xfrm>
          <a:prstGeom prst="roundRect">
            <a:avLst>
              <a:gd name="adj" fmla="val 189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1393269" y="6087428"/>
            <a:ext cx="306347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Convite aos Desenvolvedores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393269" y="6497002"/>
            <a:ext cx="6660356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Desafiamos vocês, desenvolvedores, a explorar novas formas de aprimorar a experiência do usuário, colaborando na criação de jogos inovadores que inspiram. Vamos juntos, transformar ideias em realidades imersivas , emocionantes e rentáveis? Bem... não tãooo reais assim </a:t>
            </a:r>
            <a:r>
              <a:rPr lang="en-US" sz="12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😉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439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85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3703" y="3742492"/>
            <a:ext cx="10375821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Objetivo do Projeto: Descobrindo o que os Jogadores Amam!</a:t>
            </a:r>
            <a:endParaRPr lang="en-US" sz="3000" dirty="0"/>
          </a:p>
        </p:txBody>
      </p:sp>
      <p:sp>
        <p:nvSpPr>
          <p:cNvPr id="5" name="Shape 2"/>
          <p:cNvSpPr/>
          <p:nvPr/>
        </p:nvSpPr>
        <p:spPr>
          <a:xfrm>
            <a:off x="1053703" y="4674394"/>
            <a:ext cx="354330" cy="354330"/>
          </a:xfrm>
          <a:prstGeom prst="roundRect">
            <a:avLst>
              <a:gd name="adj" fmla="val 8572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610439" y="4674394"/>
            <a:ext cx="3482697" cy="595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Por que alguns jogos se tornam favoritos?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610439" y="5391388"/>
            <a:ext cx="3482697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Vamos investigar o que torna os jogos no Roblox tão especiais para os jogadores.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295543" y="4674394"/>
            <a:ext cx="354330" cy="354330"/>
          </a:xfrm>
          <a:prstGeom prst="roundRect">
            <a:avLst>
              <a:gd name="adj" fmla="val 8572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5852279" y="4674394"/>
            <a:ext cx="2823686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 que podemos melhorar?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852279" y="5093613"/>
            <a:ext cx="3482697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Queremos entender o que falta e onde podemos fazer a experiência brilhar ainda mais!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9537383" y="4674394"/>
            <a:ext cx="354330" cy="354330"/>
          </a:xfrm>
          <a:prstGeom prst="roundRect">
            <a:avLst>
              <a:gd name="adj" fmla="val 8572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0094119" y="4674394"/>
            <a:ext cx="304157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Um Novo Jogo, Sob Medida!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094119" y="5093613"/>
            <a:ext cx="3482697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 essas descobertas, nossa ideia é criar um jogo que surpreenda e encante, feito sob medida para o que a comunidade realmente deseja.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1053703" y="6339721"/>
            <a:ext cx="354330" cy="354330"/>
          </a:xfrm>
          <a:prstGeom prst="roundRect">
            <a:avLst>
              <a:gd name="adj" fmla="val 8572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1610439" y="6339721"/>
            <a:ext cx="265676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Mais Diversão e Conexão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610439" y="6758940"/>
            <a:ext cx="1196625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proposta é trazer um jogo que não só adiciona algo novo ao Roblox, mas que também inspira mais diversão e interação entre os jogadores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"/>
            <a:ext cx="14630400" cy="8229591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Text 1"/>
          <p:cNvSpPr/>
          <p:nvPr/>
        </p:nvSpPr>
        <p:spPr>
          <a:xfrm>
            <a:off x="4905613" y="1114306"/>
            <a:ext cx="481917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História e Desenvolvimento do Roblox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1053703" y="1927146"/>
            <a:ext cx="455533" cy="455533"/>
          </a:xfrm>
          <a:prstGeom prst="roundRect">
            <a:avLst>
              <a:gd name="adj" fmla="val 6667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237536" y="2011918"/>
            <a:ext cx="87749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711643" y="1927146"/>
            <a:ext cx="338149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2004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1711643" y="2307669"/>
            <a:ext cx="33814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Criação da Roblox por David Baszucki e Erik Cassel com o nome "Dynablocks".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295543" y="1927146"/>
            <a:ext cx="455533" cy="455533"/>
          </a:xfrm>
          <a:prstGeom prst="roundRect">
            <a:avLst>
              <a:gd name="adj" fmla="val 6667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5444966" y="2011918"/>
            <a:ext cx="15668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5953482" y="1927146"/>
            <a:ext cx="338149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2006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953482" y="2307669"/>
            <a:ext cx="338149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Lançamento oficial do site em 1º de outubro; introdução dos Roblox Points (mais tarde Robux).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9537383" y="1927146"/>
            <a:ext cx="455533" cy="455533"/>
          </a:xfrm>
          <a:prstGeom prst="roundRect">
            <a:avLst>
              <a:gd name="adj" fmla="val 6667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9681329" y="2011918"/>
            <a:ext cx="16752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10195322" y="1927146"/>
            <a:ext cx="338149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2007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10195322" y="2307669"/>
            <a:ext cx="33814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Lançamento do Builders Club e sistema de chat seguro para menores de 13 anos.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1053703" y="3515082"/>
            <a:ext cx="455533" cy="455533"/>
          </a:xfrm>
          <a:prstGeom prst="roundRect">
            <a:avLst>
              <a:gd name="adj" fmla="val 6667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1193125" y="3599855"/>
            <a:ext cx="176689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1711643" y="3515082"/>
            <a:ext cx="338149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2011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1711643" y="3895606"/>
            <a:ext cx="33814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Primeira conferência Roblox Rally e início da Hack Week.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5295543" y="3515082"/>
            <a:ext cx="455533" cy="455533"/>
          </a:xfrm>
          <a:prstGeom prst="roundRect">
            <a:avLst>
              <a:gd name="adj" fmla="val 6667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9"/>
          <p:cNvSpPr/>
          <p:nvPr/>
        </p:nvSpPr>
        <p:spPr>
          <a:xfrm>
            <a:off x="5441871" y="3599855"/>
            <a:ext cx="16287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5953482" y="3515082"/>
            <a:ext cx="338149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2012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5953482" y="3895606"/>
            <a:ext cx="33814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Ataque hacker significativo; lançamento para iOS.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9537383" y="3515082"/>
            <a:ext cx="455533" cy="455533"/>
          </a:xfrm>
          <a:prstGeom prst="roundRect">
            <a:avLst>
              <a:gd name="adj" fmla="val 6667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3"/>
          <p:cNvSpPr/>
          <p:nvPr/>
        </p:nvSpPr>
        <p:spPr>
          <a:xfrm>
            <a:off x="9676686" y="3599855"/>
            <a:ext cx="176927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6</a:t>
            </a:r>
            <a:endParaRPr lang="en-US" sz="2250" dirty="0"/>
          </a:p>
        </p:txBody>
      </p:sp>
      <p:sp>
        <p:nvSpPr>
          <p:cNvPr id="26" name="Text 24"/>
          <p:cNvSpPr/>
          <p:nvPr/>
        </p:nvSpPr>
        <p:spPr>
          <a:xfrm>
            <a:off x="10195322" y="3515082"/>
            <a:ext cx="338149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2013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10195322" y="3895606"/>
            <a:ext cx="338149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Falecimento de Erik Cassel; introdução do Developer's Exchange para converter Robux em dólares.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1053703" y="5103019"/>
            <a:ext cx="455533" cy="455533"/>
          </a:xfrm>
          <a:prstGeom prst="roundRect">
            <a:avLst>
              <a:gd name="adj" fmla="val 6667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7"/>
          <p:cNvSpPr/>
          <p:nvPr/>
        </p:nvSpPr>
        <p:spPr>
          <a:xfrm>
            <a:off x="1201698" y="5187791"/>
            <a:ext cx="15954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7</a:t>
            </a:r>
            <a:endParaRPr lang="en-US" sz="2250" dirty="0"/>
          </a:p>
        </p:txBody>
      </p:sp>
      <p:sp>
        <p:nvSpPr>
          <p:cNvPr id="30" name="Text 28"/>
          <p:cNvSpPr/>
          <p:nvPr/>
        </p:nvSpPr>
        <p:spPr>
          <a:xfrm>
            <a:off x="1711643" y="5103019"/>
            <a:ext cx="338149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2015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1711643" y="5483543"/>
            <a:ext cx="338149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Lançamento do Roblox no Xbox One.</a:t>
            </a:r>
            <a:endParaRPr lang="en-US" sz="1250" dirty="0"/>
          </a:p>
        </p:txBody>
      </p:sp>
      <p:sp>
        <p:nvSpPr>
          <p:cNvPr id="32" name="Shape 30"/>
          <p:cNvSpPr/>
          <p:nvPr/>
        </p:nvSpPr>
        <p:spPr>
          <a:xfrm>
            <a:off x="5295543" y="5103019"/>
            <a:ext cx="455533" cy="455533"/>
          </a:xfrm>
          <a:prstGeom prst="roundRect">
            <a:avLst>
              <a:gd name="adj" fmla="val 6667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Text 31"/>
          <p:cNvSpPr/>
          <p:nvPr/>
        </p:nvSpPr>
        <p:spPr>
          <a:xfrm>
            <a:off x="5435560" y="5187791"/>
            <a:ext cx="17549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8</a:t>
            </a:r>
            <a:endParaRPr lang="en-US" sz="2250" dirty="0"/>
          </a:p>
        </p:txBody>
      </p:sp>
      <p:sp>
        <p:nvSpPr>
          <p:cNvPr id="34" name="Text 32"/>
          <p:cNvSpPr/>
          <p:nvPr/>
        </p:nvSpPr>
        <p:spPr>
          <a:xfrm>
            <a:off x="5953482" y="5103019"/>
            <a:ext cx="338149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2016</a:t>
            </a:r>
            <a:endParaRPr lang="en-US" sz="1250" dirty="0"/>
          </a:p>
        </p:txBody>
      </p:sp>
      <p:sp>
        <p:nvSpPr>
          <p:cNvPr id="35" name="Text 33"/>
          <p:cNvSpPr/>
          <p:nvPr/>
        </p:nvSpPr>
        <p:spPr>
          <a:xfrm>
            <a:off x="5953482" y="5483543"/>
            <a:ext cx="33814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Versão de realidade virtual e lançamento no Windows 10; remoção dos Tickets (TIX).</a:t>
            </a:r>
            <a:endParaRPr lang="en-US" sz="1250" dirty="0"/>
          </a:p>
        </p:txBody>
      </p:sp>
      <p:sp>
        <p:nvSpPr>
          <p:cNvPr id="36" name="Shape 34"/>
          <p:cNvSpPr/>
          <p:nvPr/>
        </p:nvSpPr>
        <p:spPr>
          <a:xfrm>
            <a:off x="9537383" y="5103019"/>
            <a:ext cx="455533" cy="455533"/>
          </a:xfrm>
          <a:prstGeom prst="roundRect">
            <a:avLst>
              <a:gd name="adj" fmla="val 6667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Text 35"/>
          <p:cNvSpPr/>
          <p:nvPr/>
        </p:nvSpPr>
        <p:spPr>
          <a:xfrm>
            <a:off x="9676686" y="5187791"/>
            <a:ext cx="176927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9</a:t>
            </a:r>
            <a:endParaRPr lang="en-US" sz="2250" dirty="0"/>
          </a:p>
        </p:txBody>
      </p:sp>
      <p:sp>
        <p:nvSpPr>
          <p:cNvPr id="38" name="Text 36"/>
          <p:cNvSpPr/>
          <p:nvPr/>
        </p:nvSpPr>
        <p:spPr>
          <a:xfrm>
            <a:off x="10195322" y="5103019"/>
            <a:ext cx="338149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2019</a:t>
            </a:r>
            <a:endParaRPr lang="en-US" sz="1250" dirty="0"/>
          </a:p>
        </p:txBody>
      </p:sp>
      <p:sp>
        <p:nvSpPr>
          <p:cNvPr id="39" name="Text 37"/>
          <p:cNvSpPr/>
          <p:nvPr/>
        </p:nvSpPr>
        <p:spPr>
          <a:xfrm>
            <a:off x="10195322" y="5483543"/>
            <a:ext cx="33814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Roblox atinge 100 milhões de jogadores ativos mensais.</a:t>
            </a:r>
            <a:endParaRPr lang="en-US" sz="1250" dirty="0"/>
          </a:p>
        </p:txBody>
      </p:sp>
      <p:sp>
        <p:nvSpPr>
          <p:cNvPr id="40" name="Shape 38"/>
          <p:cNvSpPr/>
          <p:nvPr/>
        </p:nvSpPr>
        <p:spPr>
          <a:xfrm>
            <a:off x="1053703" y="6431875"/>
            <a:ext cx="455533" cy="455533"/>
          </a:xfrm>
          <a:prstGeom prst="roundRect">
            <a:avLst>
              <a:gd name="adj" fmla="val 6667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Text 39"/>
          <p:cNvSpPr/>
          <p:nvPr/>
        </p:nvSpPr>
        <p:spPr>
          <a:xfrm>
            <a:off x="1143238" y="6516648"/>
            <a:ext cx="27634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10</a:t>
            </a:r>
            <a:endParaRPr lang="en-US" sz="2250" dirty="0"/>
          </a:p>
        </p:txBody>
      </p:sp>
      <p:sp>
        <p:nvSpPr>
          <p:cNvPr id="42" name="Text 40"/>
          <p:cNvSpPr/>
          <p:nvPr/>
        </p:nvSpPr>
        <p:spPr>
          <a:xfrm>
            <a:off x="1711643" y="6431875"/>
            <a:ext cx="1186505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2021</a:t>
            </a:r>
            <a:endParaRPr lang="en-US" sz="1250" dirty="0"/>
          </a:p>
        </p:txBody>
      </p:sp>
      <p:sp>
        <p:nvSpPr>
          <p:cNvPr id="43" name="Text 41"/>
          <p:cNvSpPr/>
          <p:nvPr/>
        </p:nvSpPr>
        <p:spPr>
          <a:xfrm>
            <a:off x="1711643" y="6812399"/>
            <a:ext cx="1186505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Lançamento do Voz Espacial; falha global nos servidores devido à sobrecarga.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685092"/>
            <a:ext cx="14142720" cy="4859417"/>
          </a:xfrm>
          <a:prstGeom prst="roundRect">
            <a:avLst>
              <a:gd name="adj" fmla="val 62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625"/>
            </a:avLst>
          </a:prstGeom>
          <a:solidFill>
            <a:srgbClr val="FFCAB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53703" y="2412921"/>
            <a:ext cx="6632138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Jogabilidade e Interação Social</a:t>
            </a:r>
            <a:endParaRPr lang="en-US" sz="3750" dirty="0"/>
          </a:p>
        </p:txBody>
      </p:sp>
      <p:sp>
        <p:nvSpPr>
          <p:cNvPr id="5" name="Text 3"/>
          <p:cNvSpPr/>
          <p:nvPr/>
        </p:nvSpPr>
        <p:spPr>
          <a:xfrm>
            <a:off x="1053703" y="3514368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Exploração e Criação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53703" y="4014549"/>
            <a:ext cx="3844647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Os jogadores exploram mundos 3D, onde podem criar itens ("crafting" - fabricação), coletar recursos e combater.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399842" y="3514368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Personalização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99842" y="4014549"/>
            <a:ext cx="3844647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Para personalizar personagens e criar roupas exclusivas, é necessário ter uma conta Roblox, que pode ser gratuita. Porém, para vender itens, é preciso uma assinatura Roblox Premium.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745980" y="3514368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Interação Social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745980" y="4014549"/>
            <a:ext cx="3844647" cy="1295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Os jogadores também podem adicionar amigos, ter seguidores e participar de grupos comunitários, interagindo com uma rede global de usuários.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5758" cy="8232417"/>
          </a:xfrm>
          <a:prstGeom prst="roundRect">
            <a:avLst>
              <a:gd name="adj" fmla="val 62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0" y="2139076"/>
            <a:ext cx="5303520" cy="48594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7223" y="2747724"/>
            <a:ext cx="337363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Valores da Conta Premium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6357223" y="3332798"/>
            <a:ext cx="7219474" cy="2148959"/>
          </a:xfrm>
          <a:prstGeom prst="roundRect">
            <a:avLst>
              <a:gd name="adj" fmla="val 14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364843" y="3340418"/>
            <a:ext cx="7203400" cy="5820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568321" y="3469481"/>
            <a:ext cx="199215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Plano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972907" y="3469481"/>
            <a:ext cx="198834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Preço Mensal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1373683" y="3469481"/>
            <a:ext cx="199215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Robux Recebidos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364843" y="3922514"/>
            <a:ext cx="7203400" cy="5172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568321" y="4051578"/>
            <a:ext cx="199215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Premium 450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972907" y="4051578"/>
            <a:ext cx="198834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$ 4,99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11373683" y="4051578"/>
            <a:ext cx="199215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450 Robux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6364843" y="4439722"/>
            <a:ext cx="7203400" cy="5172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6568321" y="4568785"/>
            <a:ext cx="199215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Premium 1000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8972907" y="4568785"/>
            <a:ext cx="198834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$9,99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11373683" y="4568785"/>
            <a:ext cx="199215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1000 Robux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6364843" y="4956929"/>
            <a:ext cx="7203400" cy="5172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6568321" y="5085993"/>
            <a:ext cx="199215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Premium 2200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8972907" y="5085993"/>
            <a:ext cx="198834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$ 19,99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11373683" y="5085993"/>
            <a:ext cx="199215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2200 Robux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211" y="122664"/>
            <a:ext cx="14440828" cy="7984274"/>
          </a:xfrm>
          <a:prstGeom prst="roundRect">
            <a:avLst>
              <a:gd name="adj" fmla="val 49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047512"/>
            <a:ext cx="14142720" cy="2530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29607" y="4135160"/>
            <a:ext cx="377106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Benefícios da Conta Premium</a:t>
            </a:r>
            <a:endParaRPr lang="en-US" sz="2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03" y="4720233"/>
            <a:ext cx="506135" cy="5061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53703" y="5428774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Robux Mensal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53703" y="5847993"/>
            <a:ext cx="2902982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Recebimento de Robux mensal para gastar no jogo.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94" y="4720233"/>
            <a:ext cx="506135" cy="50613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60294" y="5428774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Venda de Itens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4260294" y="5847993"/>
            <a:ext cx="290310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Venda de itens criados (roupas, acessórios), ganhando uma porcentagem do valor em Robux.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005" y="4720233"/>
            <a:ext cx="506135" cy="50613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7005" y="5428774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Troca de Itens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467005" y="5847993"/>
            <a:ext cx="2902982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Troca e venda de itens limitados (edições especiais).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3596" y="4720233"/>
            <a:ext cx="506135" cy="50613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673596" y="5428774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Descontos Exclusivos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0673596" y="5847993"/>
            <a:ext cx="290310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Acesso exclusivo a descontos e bônus em compras.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56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028" y="810136"/>
            <a:ext cx="5303520" cy="62892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3703" y="1970842"/>
            <a:ext cx="707124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Requisitos para ser um Desenvolvedor no Roblox Studio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1053703" y="2555915"/>
            <a:ext cx="3508534" cy="1601272"/>
          </a:xfrm>
          <a:prstGeom prst="roundRect">
            <a:avLst>
              <a:gd name="adj" fmla="val 1897"/>
            </a:avLst>
          </a:prstGeom>
          <a:solidFill>
            <a:srgbClr val="FFD1A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256109" y="2758321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Conta no Roblox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256109" y="3177540"/>
            <a:ext cx="310372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Crie uma conta gratuita (não é necessário ser Premium, mas oferece vantagens como vender itens).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4764643" y="2555915"/>
            <a:ext cx="3508534" cy="1601272"/>
          </a:xfrm>
          <a:prstGeom prst="roundRect">
            <a:avLst>
              <a:gd name="adj" fmla="val 1897"/>
            </a:avLst>
          </a:prstGeom>
          <a:solidFill>
            <a:srgbClr val="FFD1A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967049" y="2758321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Baixar Roblox Studio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967049" y="3177540"/>
            <a:ext cx="310372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Ferramenta para criar jogos, acessada pelo site ou aplicativo do Roblox.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1053703" y="4359593"/>
            <a:ext cx="3508534" cy="1899047"/>
          </a:xfrm>
          <a:prstGeom prst="roundRect">
            <a:avLst>
              <a:gd name="adj" fmla="val 1599"/>
            </a:avLst>
          </a:prstGeom>
          <a:solidFill>
            <a:srgbClr val="FFD1A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256109" y="4561999"/>
            <a:ext cx="3103721" cy="595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Conhecimento de programação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256109" y="5278993"/>
            <a:ext cx="310372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Aprenda a linguagem Lua para criar jogos interativos (não é preciso ser um programador experiente).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4764643" y="4359593"/>
            <a:ext cx="3508534" cy="1899047"/>
          </a:xfrm>
          <a:prstGeom prst="roundRect">
            <a:avLst>
              <a:gd name="adj" fmla="val 1599"/>
            </a:avLst>
          </a:prstGeom>
          <a:solidFill>
            <a:srgbClr val="FFD1A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4967049" y="4561999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Criatividade e design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967049" y="4981218"/>
            <a:ext cx="310372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Tenha ideias criativas para criar cenários, personagens e mecânicas de jogo.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512" y="144966"/>
            <a:ext cx="14418527" cy="7961971"/>
          </a:xfrm>
          <a:prstGeom prst="roundRect">
            <a:avLst>
              <a:gd name="adj" fmla="val 0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0" y="277535"/>
            <a:ext cx="4918785" cy="71177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3703" y="834271"/>
            <a:ext cx="714779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Proposta de Desenvolvimento: Aventuras na Ilha Perdida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1053703" y="1419344"/>
            <a:ext cx="7219474" cy="1342192"/>
          </a:xfrm>
          <a:prstGeom prst="roundRect">
            <a:avLst>
              <a:gd name="adj" fmla="val 2263"/>
            </a:avLst>
          </a:prstGeom>
          <a:solidFill>
            <a:srgbClr val="FFD1A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256109" y="1621750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Tema e Objetivo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256109" y="2040969"/>
            <a:ext cx="68146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Bem-vindo a Aventuras na Ilha Perdida – um simulador de aventura cooperativa onde você e seus amigos exploram uma ilha tropical mágica, cheia de mistérios e tesouros escondidos!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1053703" y="2963942"/>
            <a:ext cx="7219474" cy="1342192"/>
          </a:xfrm>
          <a:prstGeom prst="roundRect">
            <a:avLst>
              <a:gd name="adj" fmla="val 2263"/>
            </a:avLst>
          </a:prstGeom>
          <a:solidFill>
            <a:srgbClr val="FFD1A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256109" y="3166348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Inspiração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256109" y="3585567"/>
            <a:ext cx="68146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Inspirado nos jogos mais populares do Roblox, o jogo traz uma mistura de exploração, caça ao tesouro, construção de bases e resolução de desafios diários.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1053703" y="4508540"/>
            <a:ext cx="7219474" cy="1342192"/>
          </a:xfrm>
          <a:prstGeom prst="roundRect">
            <a:avLst>
              <a:gd name="adj" fmla="val 2263"/>
            </a:avLst>
          </a:prstGeom>
          <a:solidFill>
            <a:srgbClr val="FFD1A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256109" y="4710946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Objetivo do Jogo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256109" y="5130165"/>
            <a:ext cx="68146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 objetivo? Acumule tesouros, ganhe habilidades e suba de nível enquanto desvendam segredos e enfrentam desafios.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1053703" y="6053138"/>
            <a:ext cx="7219474" cy="1342192"/>
          </a:xfrm>
          <a:prstGeom prst="roundRect">
            <a:avLst>
              <a:gd name="adj" fmla="val 2263"/>
            </a:avLst>
          </a:prstGeom>
          <a:solidFill>
            <a:srgbClr val="FFD1A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1256109" y="6255544"/>
            <a:ext cx="238196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Experiência Única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256109" y="6674763"/>
            <a:ext cx="68146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Juntos, vocês resolverão mistérios que alteram o cenário do jogo, criando uma experiência única e sempre nova a cada sessão. Prepare-se para uma aventura sem fim!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053703" y="3817025"/>
            <a:ext cx="4764048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endParaRPr lang="en-US" sz="3750" dirty="0"/>
          </a:p>
        </p:txBody>
      </p:sp>
      <p:pic>
        <p:nvPicPr>
          <p:cNvPr id="6" name="Imagem 5" descr="Pessoas com instrumentos musicais e microfone em cima de uma piscina&#10;&#10;Descrição gerada automaticamente">
            <a:extLst>
              <a:ext uri="{FF2B5EF4-FFF2-40B4-BE49-F238E27FC236}">
                <a16:creationId xmlns:a16="http://schemas.microsoft.com/office/drawing/2014/main" id="{112570E9-F353-D293-37F3-81398DA9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478" y="0"/>
            <a:ext cx="7515921" cy="8229600"/>
          </a:xfrm>
          <a:prstGeom prst="rect">
            <a:avLst/>
          </a:prstGeom>
        </p:spPr>
      </p:pic>
      <p:pic>
        <p:nvPicPr>
          <p:cNvPr id="8" name="Imagem 7" descr="Pintura com desenho colorido&#10;&#10;Descrição gerada automaticamente com confiança média">
            <a:extLst>
              <a:ext uri="{FF2B5EF4-FFF2-40B4-BE49-F238E27FC236}">
                <a16:creationId xmlns:a16="http://schemas.microsoft.com/office/drawing/2014/main" id="{5B7F7625-CE9F-1D0E-7D0E-673EFB37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59"/>
            <a:ext cx="7014117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915</Words>
  <Application>Microsoft Office PowerPoint</Application>
  <PresentationFormat>Personalizar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Roboto Light</vt:lpstr>
      <vt:lpstr>Arial</vt:lpstr>
      <vt:lpstr>Red Hat Text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Carla de Medeiros</cp:lastModifiedBy>
  <cp:revision>1</cp:revision>
  <dcterms:created xsi:type="dcterms:W3CDTF">2024-11-07T23:54:00Z</dcterms:created>
  <dcterms:modified xsi:type="dcterms:W3CDTF">2024-11-08T00:53:40Z</dcterms:modified>
</cp:coreProperties>
</file>